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Open Sans" panose="020B0606030504020204" pitchFamily="34" charset="0"/>
      <p:regular r:id="rId5"/>
      <p:bold r:id="rId6"/>
    </p:embeddedFont>
    <p:embeddedFont>
      <p:font typeface="Open Sans Bold" panose="020B0806030504020204" pitchFamily="34" charset="0"/>
      <p:regular r:id="rId7"/>
      <p:bold r:id="rId8"/>
    </p:embeddedFont>
    <p:embeddedFont>
      <p:font typeface="Open Sans Bold Italic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912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" y="0"/>
            <a:ext cx="18615551" cy="10287000"/>
          </a:xfrm>
          <a:custGeom>
            <a:avLst/>
            <a:gdLst/>
            <a:ahLst/>
            <a:cxnLst/>
            <a:rect l="l" t="t" r="r" b="b"/>
            <a:pathLst>
              <a:path w="18943102" h="10655495">
                <a:moveTo>
                  <a:pt x="0" y="0"/>
                </a:moveTo>
                <a:lnTo>
                  <a:pt x="18943102" y="0"/>
                </a:lnTo>
                <a:lnTo>
                  <a:pt x="18943102" y="10655495"/>
                </a:lnTo>
                <a:lnTo>
                  <a:pt x="0" y="106554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092" b="-9499"/>
            </a:stretch>
          </a:blipFill>
        </p:spPr>
        <p:txBody>
          <a:bodyPr/>
          <a:lstStyle/>
          <a:p>
            <a:endParaRPr lang="es-CL"/>
          </a:p>
        </p:txBody>
      </p:sp>
      <p:grpSp>
        <p:nvGrpSpPr>
          <p:cNvPr id="3" name="Group 3"/>
          <p:cNvGrpSpPr/>
          <p:nvPr/>
        </p:nvGrpSpPr>
        <p:grpSpPr>
          <a:xfrm>
            <a:off x="269654" y="1996014"/>
            <a:ext cx="7446623" cy="3730966"/>
            <a:chOff x="0" y="0"/>
            <a:chExt cx="1961251" cy="9826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61251" cy="982641"/>
            </a:xfrm>
            <a:custGeom>
              <a:avLst/>
              <a:gdLst/>
              <a:ahLst/>
              <a:cxnLst/>
              <a:rect l="l" t="t" r="r" b="b"/>
              <a:pathLst>
                <a:path w="1961251" h="982641">
                  <a:moveTo>
                    <a:pt x="0" y="0"/>
                  </a:moveTo>
                  <a:lnTo>
                    <a:pt x="1961251" y="0"/>
                  </a:lnTo>
                  <a:lnTo>
                    <a:pt x="1961251" y="982641"/>
                  </a:lnTo>
                  <a:lnTo>
                    <a:pt x="0" y="9826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61251" cy="1020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He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601761" y="1028700"/>
            <a:ext cx="3608484" cy="1436512"/>
          </a:xfrm>
          <a:custGeom>
            <a:avLst/>
            <a:gdLst/>
            <a:ahLst/>
            <a:cxnLst/>
            <a:rect l="l" t="t" r="r" b="b"/>
            <a:pathLst>
              <a:path w="3608484" h="1436512">
                <a:moveTo>
                  <a:pt x="0" y="0"/>
                </a:moveTo>
                <a:lnTo>
                  <a:pt x="3608484" y="0"/>
                </a:lnTo>
                <a:lnTo>
                  <a:pt x="3608484" y="1436512"/>
                </a:lnTo>
                <a:lnTo>
                  <a:pt x="0" y="1436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7" name="Freeform 7"/>
          <p:cNvSpPr/>
          <p:nvPr/>
        </p:nvSpPr>
        <p:spPr>
          <a:xfrm>
            <a:off x="4780278" y="1066800"/>
            <a:ext cx="3289195" cy="1315678"/>
          </a:xfrm>
          <a:custGeom>
            <a:avLst/>
            <a:gdLst/>
            <a:ahLst/>
            <a:cxnLst/>
            <a:rect l="l" t="t" r="r" b="b"/>
            <a:pathLst>
              <a:path w="3289195" h="1315678">
                <a:moveTo>
                  <a:pt x="0" y="0"/>
                </a:moveTo>
                <a:lnTo>
                  <a:pt x="3289194" y="0"/>
                </a:lnTo>
                <a:lnTo>
                  <a:pt x="3289194" y="1315678"/>
                </a:lnTo>
                <a:lnTo>
                  <a:pt x="0" y="13156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8" name="TextBox 8"/>
          <p:cNvSpPr txBox="1"/>
          <p:nvPr/>
        </p:nvSpPr>
        <p:spPr>
          <a:xfrm>
            <a:off x="853368" y="2770113"/>
            <a:ext cx="7467711" cy="343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Templates para </a:t>
            </a:r>
            <a:r>
              <a:rPr lang="en-US" sz="38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elaboración</a:t>
            </a:r>
            <a:r>
              <a:rPr lang="en-US" sz="38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38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sociograma</a:t>
            </a:r>
            <a:r>
              <a:rPr lang="en-US" sz="38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árbol de </a:t>
            </a:r>
            <a:r>
              <a:rPr lang="en-US" sz="3899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problemas</a:t>
            </a:r>
            <a:endParaRPr lang="en-US" sz="38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2659"/>
              </a:lnSpc>
            </a:pPr>
            <a:endParaRPr lang="en-US" sz="3899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919"/>
              </a:lnSpc>
            </a:pPr>
            <a:r>
              <a:rPr lang="en-US" sz="2799" b="1" i="1" dirty="0" err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Mentorías</a:t>
            </a:r>
            <a:r>
              <a:rPr lang="en-US" sz="2799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 BiCI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b="1" i="1" dirty="0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n 55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4FFFA0F1-56D6-8BD2-4D7F-FF31915DF7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6"/>
          <a:stretch>
            <a:fillRect/>
          </a:stretch>
        </p:blipFill>
        <p:spPr>
          <a:xfrm>
            <a:off x="79134" y="-22114"/>
            <a:ext cx="18266044" cy="1030911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441091" y="4211986"/>
            <a:ext cx="2020045" cy="477624"/>
            <a:chOff x="0" y="0"/>
            <a:chExt cx="812800" cy="1919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91923"/>
            </a:xfrm>
            <a:custGeom>
              <a:avLst/>
              <a:gdLst/>
              <a:ahLst/>
              <a:cxnLst/>
              <a:rect l="l" t="t" r="r" b="b"/>
              <a:pathLst>
                <a:path w="812800" h="191923">
                  <a:moveTo>
                    <a:pt x="812800" y="95962"/>
                  </a:moveTo>
                  <a:lnTo>
                    <a:pt x="812800" y="95962"/>
                  </a:lnTo>
                  <a:cubicBezTo>
                    <a:pt x="812800" y="121412"/>
                    <a:pt x="802690" y="145820"/>
                    <a:pt x="784693" y="163817"/>
                  </a:cubicBezTo>
                  <a:cubicBezTo>
                    <a:pt x="766697" y="181813"/>
                    <a:pt x="742289" y="191923"/>
                    <a:pt x="716838" y="191923"/>
                  </a:cubicBezTo>
                  <a:lnTo>
                    <a:pt x="95962" y="191923"/>
                  </a:lnTo>
                  <a:cubicBezTo>
                    <a:pt x="42963" y="191923"/>
                    <a:pt x="0" y="148960"/>
                    <a:pt x="0" y="95962"/>
                  </a:cubicBezTo>
                  <a:lnTo>
                    <a:pt x="0" y="95962"/>
                  </a:lnTo>
                  <a:cubicBezTo>
                    <a:pt x="0" y="42963"/>
                    <a:pt x="42963" y="0"/>
                    <a:pt x="95962" y="0"/>
                  </a:cubicBezTo>
                  <a:lnTo>
                    <a:pt x="716838" y="0"/>
                  </a:lnTo>
                  <a:cubicBezTo>
                    <a:pt x="769837" y="0"/>
                    <a:pt x="812800" y="42963"/>
                    <a:pt x="812800" y="95962"/>
                  </a:cubicBezTo>
                  <a:close/>
                </a:path>
              </a:pathLst>
            </a:custGeom>
            <a:solidFill>
              <a:srgbClr val="8F3249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239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11021" y="4211986"/>
            <a:ext cx="2020045" cy="477624"/>
            <a:chOff x="0" y="0"/>
            <a:chExt cx="812800" cy="1919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191923"/>
            </a:xfrm>
            <a:custGeom>
              <a:avLst/>
              <a:gdLst/>
              <a:ahLst/>
              <a:cxnLst/>
              <a:rect l="l" t="t" r="r" b="b"/>
              <a:pathLst>
                <a:path w="812800" h="191923">
                  <a:moveTo>
                    <a:pt x="812800" y="95962"/>
                  </a:moveTo>
                  <a:lnTo>
                    <a:pt x="812800" y="95962"/>
                  </a:lnTo>
                  <a:cubicBezTo>
                    <a:pt x="812800" y="121412"/>
                    <a:pt x="802690" y="145820"/>
                    <a:pt x="784693" y="163817"/>
                  </a:cubicBezTo>
                  <a:cubicBezTo>
                    <a:pt x="766697" y="181813"/>
                    <a:pt x="742289" y="191923"/>
                    <a:pt x="716838" y="191923"/>
                  </a:cubicBezTo>
                  <a:lnTo>
                    <a:pt x="95962" y="191923"/>
                  </a:lnTo>
                  <a:cubicBezTo>
                    <a:pt x="42963" y="191923"/>
                    <a:pt x="0" y="148960"/>
                    <a:pt x="0" y="95962"/>
                  </a:cubicBezTo>
                  <a:lnTo>
                    <a:pt x="0" y="95962"/>
                  </a:lnTo>
                  <a:cubicBezTo>
                    <a:pt x="0" y="42963"/>
                    <a:pt x="42963" y="0"/>
                    <a:pt x="95962" y="0"/>
                  </a:cubicBezTo>
                  <a:lnTo>
                    <a:pt x="716838" y="0"/>
                  </a:lnTo>
                  <a:cubicBezTo>
                    <a:pt x="769837" y="0"/>
                    <a:pt x="812800" y="42963"/>
                    <a:pt x="812800" y="95962"/>
                  </a:cubicBezTo>
                  <a:close/>
                </a:path>
              </a:pathLst>
            </a:custGeom>
            <a:solidFill>
              <a:srgbClr val="4E984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239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764416" y="4211986"/>
            <a:ext cx="2020045" cy="477624"/>
            <a:chOff x="0" y="0"/>
            <a:chExt cx="812800" cy="1919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191923"/>
            </a:xfrm>
            <a:custGeom>
              <a:avLst/>
              <a:gdLst/>
              <a:ahLst/>
              <a:cxnLst/>
              <a:rect l="l" t="t" r="r" b="b"/>
              <a:pathLst>
                <a:path w="812800" h="191923">
                  <a:moveTo>
                    <a:pt x="812800" y="95962"/>
                  </a:moveTo>
                  <a:lnTo>
                    <a:pt x="812800" y="95962"/>
                  </a:lnTo>
                  <a:cubicBezTo>
                    <a:pt x="812800" y="121412"/>
                    <a:pt x="802690" y="145820"/>
                    <a:pt x="784693" y="163817"/>
                  </a:cubicBezTo>
                  <a:cubicBezTo>
                    <a:pt x="766697" y="181813"/>
                    <a:pt x="742289" y="191923"/>
                    <a:pt x="716838" y="191923"/>
                  </a:cubicBezTo>
                  <a:lnTo>
                    <a:pt x="95962" y="191923"/>
                  </a:lnTo>
                  <a:cubicBezTo>
                    <a:pt x="42963" y="191923"/>
                    <a:pt x="0" y="148960"/>
                    <a:pt x="0" y="95962"/>
                  </a:cubicBezTo>
                  <a:lnTo>
                    <a:pt x="0" y="95962"/>
                  </a:lnTo>
                  <a:cubicBezTo>
                    <a:pt x="0" y="42963"/>
                    <a:pt x="42963" y="0"/>
                    <a:pt x="95962" y="0"/>
                  </a:cubicBezTo>
                  <a:lnTo>
                    <a:pt x="716838" y="0"/>
                  </a:lnTo>
                  <a:cubicBezTo>
                    <a:pt x="769837" y="0"/>
                    <a:pt x="812800" y="42963"/>
                    <a:pt x="812800" y="95962"/>
                  </a:cubicBezTo>
                  <a:close/>
                </a:path>
              </a:pathLst>
            </a:custGeom>
            <a:solidFill>
              <a:srgbClr val="DD9D0D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239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9358" y="4915459"/>
            <a:ext cx="2020045" cy="477624"/>
            <a:chOff x="0" y="0"/>
            <a:chExt cx="812800" cy="1919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191923"/>
            </a:xfrm>
            <a:custGeom>
              <a:avLst/>
              <a:gdLst/>
              <a:ahLst/>
              <a:cxnLst/>
              <a:rect l="l" t="t" r="r" b="b"/>
              <a:pathLst>
                <a:path w="812800" h="191923">
                  <a:moveTo>
                    <a:pt x="812800" y="95962"/>
                  </a:moveTo>
                  <a:lnTo>
                    <a:pt x="812800" y="95962"/>
                  </a:lnTo>
                  <a:cubicBezTo>
                    <a:pt x="812800" y="121412"/>
                    <a:pt x="802690" y="145820"/>
                    <a:pt x="784693" y="163817"/>
                  </a:cubicBezTo>
                  <a:cubicBezTo>
                    <a:pt x="766697" y="181813"/>
                    <a:pt x="742289" y="191923"/>
                    <a:pt x="716838" y="191923"/>
                  </a:cubicBezTo>
                  <a:lnTo>
                    <a:pt x="95962" y="191923"/>
                  </a:lnTo>
                  <a:cubicBezTo>
                    <a:pt x="42963" y="191923"/>
                    <a:pt x="0" y="148960"/>
                    <a:pt x="0" y="95962"/>
                  </a:cubicBezTo>
                  <a:lnTo>
                    <a:pt x="0" y="95962"/>
                  </a:lnTo>
                  <a:cubicBezTo>
                    <a:pt x="0" y="42963"/>
                    <a:pt x="42963" y="0"/>
                    <a:pt x="95962" y="0"/>
                  </a:cubicBezTo>
                  <a:lnTo>
                    <a:pt x="716838" y="0"/>
                  </a:lnTo>
                  <a:cubicBezTo>
                    <a:pt x="769837" y="0"/>
                    <a:pt x="812800" y="42963"/>
                    <a:pt x="812800" y="95962"/>
                  </a:cubicBezTo>
                  <a:close/>
                </a:path>
              </a:pathLst>
            </a:custGeom>
            <a:solidFill>
              <a:srgbClr val="8F3249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12800" cy="239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619289" y="4915459"/>
            <a:ext cx="2020045" cy="477624"/>
            <a:chOff x="0" y="0"/>
            <a:chExt cx="812800" cy="19192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191923"/>
            </a:xfrm>
            <a:custGeom>
              <a:avLst/>
              <a:gdLst/>
              <a:ahLst/>
              <a:cxnLst/>
              <a:rect l="l" t="t" r="r" b="b"/>
              <a:pathLst>
                <a:path w="812800" h="191923">
                  <a:moveTo>
                    <a:pt x="812800" y="95962"/>
                  </a:moveTo>
                  <a:lnTo>
                    <a:pt x="812800" y="95962"/>
                  </a:lnTo>
                  <a:cubicBezTo>
                    <a:pt x="812800" y="121412"/>
                    <a:pt x="802690" y="145820"/>
                    <a:pt x="784693" y="163817"/>
                  </a:cubicBezTo>
                  <a:cubicBezTo>
                    <a:pt x="766697" y="181813"/>
                    <a:pt x="742289" y="191923"/>
                    <a:pt x="716838" y="191923"/>
                  </a:cubicBezTo>
                  <a:lnTo>
                    <a:pt x="95962" y="191923"/>
                  </a:lnTo>
                  <a:cubicBezTo>
                    <a:pt x="42963" y="191923"/>
                    <a:pt x="0" y="148960"/>
                    <a:pt x="0" y="95962"/>
                  </a:cubicBezTo>
                  <a:lnTo>
                    <a:pt x="0" y="95962"/>
                  </a:lnTo>
                  <a:cubicBezTo>
                    <a:pt x="0" y="42963"/>
                    <a:pt x="42963" y="0"/>
                    <a:pt x="95962" y="0"/>
                  </a:cubicBezTo>
                  <a:lnTo>
                    <a:pt x="716838" y="0"/>
                  </a:lnTo>
                  <a:cubicBezTo>
                    <a:pt x="769837" y="0"/>
                    <a:pt x="812800" y="42963"/>
                    <a:pt x="812800" y="95962"/>
                  </a:cubicBezTo>
                  <a:close/>
                </a:path>
              </a:pathLst>
            </a:custGeom>
            <a:solidFill>
              <a:srgbClr val="4E984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239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72684" y="4915459"/>
            <a:ext cx="2020045" cy="477624"/>
            <a:chOff x="0" y="0"/>
            <a:chExt cx="812800" cy="19192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191923"/>
            </a:xfrm>
            <a:custGeom>
              <a:avLst/>
              <a:gdLst/>
              <a:ahLst/>
              <a:cxnLst/>
              <a:rect l="l" t="t" r="r" b="b"/>
              <a:pathLst>
                <a:path w="812800" h="191923">
                  <a:moveTo>
                    <a:pt x="812800" y="95962"/>
                  </a:moveTo>
                  <a:lnTo>
                    <a:pt x="812800" y="95962"/>
                  </a:lnTo>
                  <a:cubicBezTo>
                    <a:pt x="812800" y="121412"/>
                    <a:pt x="802690" y="145820"/>
                    <a:pt x="784693" y="163817"/>
                  </a:cubicBezTo>
                  <a:cubicBezTo>
                    <a:pt x="766697" y="181813"/>
                    <a:pt x="742289" y="191923"/>
                    <a:pt x="716838" y="191923"/>
                  </a:cubicBezTo>
                  <a:lnTo>
                    <a:pt x="95962" y="191923"/>
                  </a:lnTo>
                  <a:cubicBezTo>
                    <a:pt x="42963" y="191923"/>
                    <a:pt x="0" y="148960"/>
                    <a:pt x="0" y="95962"/>
                  </a:cubicBezTo>
                  <a:lnTo>
                    <a:pt x="0" y="95962"/>
                  </a:lnTo>
                  <a:cubicBezTo>
                    <a:pt x="0" y="42963"/>
                    <a:pt x="42963" y="0"/>
                    <a:pt x="95962" y="0"/>
                  </a:cubicBezTo>
                  <a:lnTo>
                    <a:pt x="716838" y="0"/>
                  </a:lnTo>
                  <a:cubicBezTo>
                    <a:pt x="769837" y="0"/>
                    <a:pt x="812800" y="42963"/>
                    <a:pt x="812800" y="95962"/>
                  </a:cubicBezTo>
                  <a:close/>
                </a:path>
              </a:pathLst>
            </a:custGeom>
            <a:solidFill>
              <a:srgbClr val="DD9D0D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239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57626" y="5597390"/>
            <a:ext cx="2020045" cy="477624"/>
            <a:chOff x="0" y="0"/>
            <a:chExt cx="812800" cy="19192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191923"/>
            </a:xfrm>
            <a:custGeom>
              <a:avLst/>
              <a:gdLst/>
              <a:ahLst/>
              <a:cxnLst/>
              <a:rect l="l" t="t" r="r" b="b"/>
              <a:pathLst>
                <a:path w="812800" h="191923">
                  <a:moveTo>
                    <a:pt x="812800" y="95962"/>
                  </a:moveTo>
                  <a:lnTo>
                    <a:pt x="812800" y="95962"/>
                  </a:lnTo>
                  <a:cubicBezTo>
                    <a:pt x="812800" y="121412"/>
                    <a:pt x="802690" y="145820"/>
                    <a:pt x="784693" y="163817"/>
                  </a:cubicBezTo>
                  <a:cubicBezTo>
                    <a:pt x="766697" y="181813"/>
                    <a:pt x="742289" y="191923"/>
                    <a:pt x="716838" y="191923"/>
                  </a:cubicBezTo>
                  <a:lnTo>
                    <a:pt x="95962" y="191923"/>
                  </a:lnTo>
                  <a:cubicBezTo>
                    <a:pt x="42963" y="191923"/>
                    <a:pt x="0" y="148960"/>
                    <a:pt x="0" y="95962"/>
                  </a:cubicBezTo>
                  <a:lnTo>
                    <a:pt x="0" y="95962"/>
                  </a:lnTo>
                  <a:cubicBezTo>
                    <a:pt x="0" y="42963"/>
                    <a:pt x="42963" y="0"/>
                    <a:pt x="95962" y="0"/>
                  </a:cubicBezTo>
                  <a:lnTo>
                    <a:pt x="716838" y="0"/>
                  </a:lnTo>
                  <a:cubicBezTo>
                    <a:pt x="769837" y="0"/>
                    <a:pt x="812800" y="42963"/>
                    <a:pt x="812800" y="95962"/>
                  </a:cubicBezTo>
                  <a:close/>
                </a:path>
              </a:pathLst>
            </a:custGeom>
            <a:solidFill>
              <a:srgbClr val="8F3249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12800" cy="239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2627556" y="5597390"/>
            <a:ext cx="2020045" cy="477624"/>
            <a:chOff x="0" y="0"/>
            <a:chExt cx="812800" cy="19192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191923"/>
            </a:xfrm>
            <a:custGeom>
              <a:avLst/>
              <a:gdLst/>
              <a:ahLst/>
              <a:cxnLst/>
              <a:rect l="l" t="t" r="r" b="b"/>
              <a:pathLst>
                <a:path w="812800" h="191923">
                  <a:moveTo>
                    <a:pt x="812800" y="95962"/>
                  </a:moveTo>
                  <a:lnTo>
                    <a:pt x="812800" y="95962"/>
                  </a:lnTo>
                  <a:cubicBezTo>
                    <a:pt x="812800" y="121412"/>
                    <a:pt x="802690" y="145820"/>
                    <a:pt x="784693" y="163817"/>
                  </a:cubicBezTo>
                  <a:cubicBezTo>
                    <a:pt x="766697" y="181813"/>
                    <a:pt x="742289" y="191923"/>
                    <a:pt x="716838" y="191923"/>
                  </a:cubicBezTo>
                  <a:lnTo>
                    <a:pt x="95962" y="191923"/>
                  </a:lnTo>
                  <a:cubicBezTo>
                    <a:pt x="42963" y="191923"/>
                    <a:pt x="0" y="148960"/>
                    <a:pt x="0" y="95962"/>
                  </a:cubicBezTo>
                  <a:lnTo>
                    <a:pt x="0" y="95962"/>
                  </a:lnTo>
                  <a:cubicBezTo>
                    <a:pt x="0" y="42963"/>
                    <a:pt x="42963" y="0"/>
                    <a:pt x="95962" y="0"/>
                  </a:cubicBezTo>
                  <a:lnTo>
                    <a:pt x="716838" y="0"/>
                  </a:lnTo>
                  <a:cubicBezTo>
                    <a:pt x="769837" y="0"/>
                    <a:pt x="812800" y="42963"/>
                    <a:pt x="812800" y="95962"/>
                  </a:cubicBezTo>
                  <a:close/>
                </a:path>
              </a:pathLst>
            </a:custGeom>
            <a:solidFill>
              <a:srgbClr val="4E984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812800" cy="239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780951" y="5597390"/>
            <a:ext cx="2020045" cy="477624"/>
            <a:chOff x="0" y="0"/>
            <a:chExt cx="812800" cy="19192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191923"/>
            </a:xfrm>
            <a:custGeom>
              <a:avLst/>
              <a:gdLst/>
              <a:ahLst/>
              <a:cxnLst/>
              <a:rect l="l" t="t" r="r" b="b"/>
              <a:pathLst>
                <a:path w="812800" h="191923">
                  <a:moveTo>
                    <a:pt x="812800" y="95962"/>
                  </a:moveTo>
                  <a:lnTo>
                    <a:pt x="812800" y="95962"/>
                  </a:lnTo>
                  <a:cubicBezTo>
                    <a:pt x="812800" y="121412"/>
                    <a:pt x="802690" y="145820"/>
                    <a:pt x="784693" y="163817"/>
                  </a:cubicBezTo>
                  <a:cubicBezTo>
                    <a:pt x="766697" y="181813"/>
                    <a:pt x="742289" y="191923"/>
                    <a:pt x="716838" y="191923"/>
                  </a:cubicBezTo>
                  <a:lnTo>
                    <a:pt x="95962" y="191923"/>
                  </a:lnTo>
                  <a:cubicBezTo>
                    <a:pt x="42963" y="191923"/>
                    <a:pt x="0" y="148960"/>
                    <a:pt x="0" y="95962"/>
                  </a:cubicBezTo>
                  <a:lnTo>
                    <a:pt x="0" y="95962"/>
                  </a:lnTo>
                  <a:cubicBezTo>
                    <a:pt x="0" y="42963"/>
                    <a:pt x="42963" y="0"/>
                    <a:pt x="95962" y="0"/>
                  </a:cubicBezTo>
                  <a:lnTo>
                    <a:pt x="716838" y="0"/>
                  </a:lnTo>
                  <a:cubicBezTo>
                    <a:pt x="769837" y="0"/>
                    <a:pt x="812800" y="42963"/>
                    <a:pt x="812800" y="95962"/>
                  </a:cubicBezTo>
                  <a:close/>
                </a:path>
              </a:pathLst>
            </a:custGeom>
            <a:solidFill>
              <a:srgbClr val="DD9D0D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812800" cy="239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57626" y="3534337"/>
            <a:ext cx="2020045" cy="477624"/>
            <a:chOff x="0" y="0"/>
            <a:chExt cx="812800" cy="19192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191923"/>
            </a:xfrm>
            <a:custGeom>
              <a:avLst/>
              <a:gdLst/>
              <a:ahLst/>
              <a:cxnLst/>
              <a:rect l="l" t="t" r="r" b="b"/>
              <a:pathLst>
                <a:path w="812800" h="191923">
                  <a:moveTo>
                    <a:pt x="812800" y="95962"/>
                  </a:moveTo>
                  <a:lnTo>
                    <a:pt x="812800" y="95962"/>
                  </a:lnTo>
                  <a:cubicBezTo>
                    <a:pt x="812800" y="121412"/>
                    <a:pt x="802690" y="145820"/>
                    <a:pt x="784693" y="163817"/>
                  </a:cubicBezTo>
                  <a:cubicBezTo>
                    <a:pt x="766697" y="181813"/>
                    <a:pt x="742289" y="191923"/>
                    <a:pt x="716838" y="191923"/>
                  </a:cubicBezTo>
                  <a:lnTo>
                    <a:pt x="95962" y="191923"/>
                  </a:lnTo>
                  <a:cubicBezTo>
                    <a:pt x="42963" y="191923"/>
                    <a:pt x="0" y="148960"/>
                    <a:pt x="0" y="95962"/>
                  </a:cubicBezTo>
                  <a:lnTo>
                    <a:pt x="0" y="95962"/>
                  </a:lnTo>
                  <a:cubicBezTo>
                    <a:pt x="0" y="42963"/>
                    <a:pt x="42963" y="0"/>
                    <a:pt x="95962" y="0"/>
                  </a:cubicBezTo>
                  <a:lnTo>
                    <a:pt x="716838" y="0"/>
                  </a:lnTo>
                  <a:cubicBezTo>
                    <a:pt x="769837" y="0"/>
                    <a:pt x="812800" y="42963"/>
                    <a:pt x="812800" y="95962"/>
                  </a:cubicBezTo>
                  <a:close/>
                </a:path>
              </a:pathLst>
            </a:custGeom>
            <a:solidFill>
              <a:srgbClr val="8F3249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812800" cy="239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627556" y="3534337"/>
            <a:ext cx="2020045" cy="477624"/>
            <a:chOff x="0" y="0"/>
            <a:chExt cx="812800" cy="19192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191923"/>
            </a:xfrm>
            <a:custGeom>
              <a:avLst/>
              <a:gdLst/>
              <a:ahLst/>
              <a:cxnLst/>
              <a:rect l="l" t="t" r="r" b="b"/>
              <a:pathLst>
                <a:path w="812800" h="191923">
                  <a:moveTo>
                    <a:pt x="812800" y="95962"/>
                  </a:moveTo>
                  <a:lnTo>
                    <a:pt x="812800" y="95962"/>
                  </a:lnTo>
                  <a:cubicBezTo>
                    <a:pt x="812800" y="121412"/>
                    <a:pt x="802690" y="145820"/>
                    <a:pt x="784693" y="163817"/>
                  </a:cubicBezTo>
                  <a:cubicBezTo>
                    <a:pt x="766697" y="181813"/>
                    <a:pt x="742289" y="191923"/>
                    <a:pt x="716838" y="191923"/>
                  </a:cubicBezTo>
                  <a:lnTo>
                    <a:pt x="95962" y="191923"/>
                  </a:lnTo>
                  <a:cubicBezTo>
                    <a:pt x="42963" y="191923"/>
                    <a:pt x="0" y="148960"/>
                    <a:pt x="0" y="95962"/>
                  </a:cubicBezTo>
                  <a:lnTo>
                    <a:pt x="0" y="95962"/>
                  </a:lnTo>
                  <a:cubicBezTo>
                    <a:pt x="0" y="42963"/>
                    <a:pt x="42963" y="0"/>
                    <a:pt x="95962" y="0"/>
                  </a:cubicBezTo>
                  <a:lnTo>
                    <a:pt x="716838" y="0"/>
                  </a:lnTo>
                  <a:cubicBezTo>
                    <a:pt x="769837" y="0"/>
                    <a:pt x="812800" y="42963"/>
                    <a:pt x="812800" y="95962"/>
                  </a:cubicBezTo>
                  <a:close/>
                </a:path>
              </a:pathLst>
            </a:custGeom>
            <a:solidFill>
              <a:srgbClr val="4E984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812800" cy="239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780951" y="3534337"/>
            <a:ext cx="2020045" cy="477624"/>
            <a:chOff x="0" y="0"/>
            <a:chExt cx="812800" cy="19192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191923"/>
            </a:xfrm>
            <a:custGeom>
              <a:avLst/>
              <a:gdLst/>
              <a:ahLst/>
              <a:cxnLst/>
              <a:rect l="l" t="t" r="r" b="b"/>
              <a:pathLst>
                <a:path w="812800" h="191923">
                  <a:moveTo>
                    <a:pt x="812800" y="95962"/>
                  </a:moveTo>
                  <a:lnTo>
                    <a:pt x="812800" y="95962"/>
                  </a:lnTo>
                  <a:cubicBezTo>
                    <a:pt x="812800" y="121412"/>
                    <a:pt x="802690" y="145820"/>
                    <a:pt x="784693" y="163817"/>
                  </a:cubicBezTo>
                  <a:cubicBezTo>
                    <a:pt x="766697" y="181813"/>
                    <a:pt x="742289" y="191923"/>
                    <a:pt x="716838" y="191923"/>
                  </a:cubicBezTo>
                  <a:lnTo>
                    <a:pt x="95962" y="191923"/>
                  </a:lnTo>
                  <a:cubicBezTo>
                    <a:pt x="42963" y="191923"/>
                    <a:pt x="0" y="148960"/>
                    <a:pt x="0" y="95962"/>
                  </a:cubicBezTo>
                  <a:lnTo>
                    <a:pt x="0" y="95962"/>
                  </a:lnTo>
                  <a:cubicBezTo>
                    <a:pt x="0" y="42963"/>
                    <a:pt x="42963" y="0"/>
                    <a:pt x="95962" y="0"/>
                  </a:cubicBezTo>
                  <a:lnTo>
                    <a:pt x="716838" y="0"/>
                  </a:lnTo>
                  <a:cubicBezTo>
                    <a:pt x="769837" y="0"/>
                    <a:pt x="812800" y="42963"/>
                    <a:pt x="812800" y="95962"/>
                  </a:cubicBezTo>
                  <a:close/>
                </a:path>
              </a:pathLst>
            </a:custGeom>
            <a:solidFill>
              <a:srgbClr val="DD9D0D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812800" cy="239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93211" y="6275039"/>
            <a:ext cx="2020045" cy="477624"/>
            <a:chOff x="0" y="0"/>
            <a:chExt cx="812800" cy="191923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191923"/>
            </a:xfrm>
            <a:custGeom>
              <a:avLst/>
              <a:gdLst/>
              <a:ahLst/>
              <a:cxnLst/>
              <a:rect l="l" t="t" r="r" b="b"/>
              <a:pathLst>
                <a:path w="812800" h="191923">
                  <a:moveTo>
                    <a:pt x="812800" y="95962"/>
                  </a:moveTo>
                  <a:lnTo>
                    <a:pt x="812800" y="95962"/>
                  </a:lnTo>
                  <a:cubicBezTo>
                    <a:pt x="812800" y="121412"/>
                    <a:pt x="802690" y="145820"/>
                    <a:pt x="784693" y="163817"/>
                  </a:cubicBezTo>
                  <a:cubicBezTo>
                    <a:pt x="766697" y="181813"/>
                    <a:pt x="742289" y="191923"/>
                    <a:pt x="716838" y="191923"/>
                  </a:cubicBezTo>
                  <a:lnTo>
                    <a:pt x="95962" y="191923"/>
                  </a:lnTo>
                  <a:cubicBezTo>
                    <a:pt x="42963" y="191923"/>
                    <a:pt x="0" y="148960"/>
                    <a:pt x="0" y="95962"/>
                  </a:cubicBezTo>
                  <a:lnTo>
                    <a:pt x="0" y="95962"/>
                  </a:lnTo>
                  <a:cubicBezTo>
                    <a:pt x="0" y="42963"/>
                    <a:pt x="42963" y="0"/>
                    <a:pt x="95962" y="0"/>
                  </a:cubicBezTo>
                  <a:lnTo>
                    <a:pt x="716838" y="0"/>
                  </a:lnTo>
                  <a:cubicBezTo>
                    <a:pt x="769837" y="0"/>
                    <a:pt x="812800" y="42963"/>
                    <a:pt x="812800" y="95962"/>
                  </a:cubicBezTo>
                  <a:close/>
                </a:path>
              </a:pathLst>
            </a:custGeom>
            <a:solidFill>
              <a:srgbClr val="8F3249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812800" cy="239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663141" y="6275039"/>
            <a:ext cx="2020045" cy="477624"/>
            <a:chOff x="0" y="0"/>
            <a:chExt cx="812800" cy="19192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191923"/>
            </a:xfrm>
            <a:custGeom>
              <a:avLst/>
              <a:gdLst/>
              <a:ahLst/>
              <a:cxnLst/>
              <a:rect l="l" t="t" r="r" b="b"/>
              <a:pathLst>
                <a:path w="812800" h="191923">
                  <a:moveTo>
                    <a:pt x="812800" y="95962"/>
                  </a:moveTo>
                  <a:lnTo>
                    <a:pt x="812800" y="95962"/>
                  </a:lnTo>
                  <a:cubicBezTo>
                    <a:pt x="812800" y="121412"/>
                    <a:pt x="802690" y="145820"/>
                    <a:pt x="784693" y="163817"/>
                  </a:cubicBezTo>
                  <a:cubicBezTo>
                    <a:pt x="766697" y="181813"/>
                    <a:pt x="742289" y="191923"/>
                    <a:pt x="716838" y="191923"/>
                  </a:cubicBezTo>
                  <a:lnTo>
                    <a:pt x="95962" y="191923"/>
                  </a:lnTo>
                  <a:cubicBezTo>
                    <a:pt x="42963" y="191923"/>
                    <a:pt x="0" y="148960"/>
                    <a:pt x="0" y="95962"/>
                  </a:cubicBezTo>
                  <a:lnTo>
                    <a:pt x="0" y="95962"/>
                  </a:lnTo>
                  <a:cubicBezTo>
                    <a:pt x="0" y="42963"/>
                    <a:pt x="42963" y="0"/>
                    <a:pt x="95962" y="0"/>
                  </a:cubicBezTo>
                  <a:lnTo>
                    <a:pt x="716838" y="0"/>
                  </a:lnTo>
                  <a:cubicBezTo>
                    <a:pt x="769837" y="0"/>
                    <a:pt x="812800" y="42963"/>
                    <a:pt x="812800" y="95962"/>
                  </a:cubicBezTo>
                  <a:close/>
                </a:path>
              </a:pathLst>
            </a:custGeom>
            <a:solidFill>
              <a:srgbClr val="4E9847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812800" cy="239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816536" y="6275039"/>
            <a:ext cx="2020045" cy="477624"/>
            <a:chOff x="0" y="0"/>
            <a:chExt cx="812800" cy="191923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191923"/>
            </a:xfrm>
            <a:custGeom>
              <a:avLst/>
              <a:gdLst/>
              <a:ahLst/>
              <a:cxnLst/>
              <a:rect l="l" t="t" r="r" b="b"/>
              <a:pathLst>
                <a:path w="812800" h="191923">
                  <a:moveTo>
                    <a:pt x="812800" y="95962"/>
                  </a:moveTo>
                  <a:lnTo>
                    <a:pt x="812800" y="95962"/>
                  </a:lnTo>
                  <a:cubicBezTo>
                    <a:pt x="812800" y="121412"/>
                    <a:pt x="802690" y="145820"/>
                    <a:pt x="784693" y="163817"/>
                  </a:cubicBezTo>
                  <a:cubicBezTo>
                    <a:pt x="766697" y="181813"/>
                    <a:pt x="742289" y="191923"/>
                    <a:pt x="716838" y="191923"/>
                  </a:cubicBezTo>
                  <a:lnTo>
                    <a:pt x="95962" y="191923"/>
                  </a:lnTo>
                  <a:cubicBezTo>
                    <a:pt x="42963" y="191923"/>
                    <a:pt x="0" y="148960"/>
                    <a:pt x="0" y="95962"/>
                  </a:cubicBezTo>
                  <a:lnTo>
                    <a:pt x="0" y="95962"/>
                  </a:lnTo>
                  <a:cubicBezTo>
                    <a:pt x="0" y="42963"/>
                    <a:pt x="42963" y="0"/>
                    <a:pt x="95962" y="0"/>
                  </a:cubicBezTo>
                  <a:lnTo>
                    <a:pt x="716838" y="0"/>
                  </a:lnTo>
                  <a:cubicBezTo>
                    <a:pt x="769837" y="0"/>
                    <a:pt x="812800" y="42963"/>
                    <a:pt x="812800" y="95962"/>
                  </a:cubicBezTo>
                  <a:close/>
                </a:path>
              </a:pathLst>
            </a:custGeom>
            <a:solidFill>
              <a:srgbClr val="DD9D0D"/>
            </a:solidFill>
          </p:spPr>
          <p:txBody>
            <a:bodyPr/>
            <a:lstStyle/>
            <a:p>
              <a:endParaRPr lang="es-C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2395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endParaRPr/>
            </a:p>
          </p:txBody>
        </p:sp>
      </p:grpSp>
      <p:sp>
        <p:nvSpPr>
          <p:cNvPr id="47" name="Freeform 47"/>
          <p:cNvSpPr/>
          <p:nvPr/>
        </p:nvSpPr>
        <p:spPr>
          <a:xfrm>
            <a:off x="7522595" y="-22114"/>
            <a:ext cx="10631844" cy="10631844"/>
          </a:xfrm>
          <a:custGeom>
            <a:avLst/>
            <a:gdLst/>
            <a:ahLst/>
            <a:cxnLst/>
            <a:rect l="l" t="t" r="r" b="b"/>
            <a:pathLst>
              <a:path w="10631844" h="10631844">
                <a:moveTo>
                  <a:pt x="0" y="0"/>
                </a:moveTo>
                <a:lnTo>
                  <a:pt x="10631844" y="0"/>
                </a:lnTo>
                <a:lnTo>
                  <a:pt x="10631844" y="10631844"/>
                </a:lnTo>
                <a:lnTo>
                  <a:pt x="0" y="106318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8" name="Freeform 48"/>
          <p:cNvSpPr/>
          <p:nvPr/>
        </p:nvSpPr>
        <p:spPr>
          <a:xfrm>
            <a:off x="7264540" y="5597390"/>
            <a:ext cx="2145541" cy="2364387"/>
          </a:xfrm>
          <a:custGeom>
            <a:avLst/>
            <a:gdLst/>
            <a:ahLst/>
            <a:cxnLst/>
            <a:rect l="l" t="t" r="r" b="b"/>
            <a:pathLst>
              <a:path w="2145541" h="2364387">
                <a:moveTo>
                  <a:pt x="0" y="0"/>
                </a:moveTo>
                <a:lnTo>
                  <a:pt x="2145541" y="0"/>
                </a:lnTo>
                <a:lnTo>
                  <a:pt x="2145541" y="2364387"/>
                </a:lnTo>
                <a:lnTo>
                  <a:pt x="0" y="2364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19330" r="-490054" b="-184854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49" name="Freeform 49"/>
          <p:cNvSpPr/>
          <p:nvPr/>
        </p:nvSpPr>
        <p:spPr>
          <a:xfrm>
            <a:off x="16359813" y="6210139"/>
            <a:ext cx="2129125" cy="2123674"/>
          </a:xfrm>
          <a:custGeom>
            <a:avLst/>
            <a:gdLst/>
            <a:ahLst/>
            <a:cxnLst/>
            <a:rect l="l" t="t" r="r" b="b"/>
            <a:pathLst>
              <a:path w="2129125" h="2123674">
                <a:moveTo>
                  <a:pt x="0" y="0"/>
                </a:moveTo>
                <a:lnTo>
                  <a:pt x="2129125" y="0"/>
                </a:lnTo>
                <a:lnTo>
                  <a:pt x="2129125" y="2123674"/>
                </a:lnTo>
                <a:lnTo>
                  <a:pt x="0" y="21236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1015" t="-245735" b="-174447"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50" name="TextBox 50"/>
          <p:cNvSpPr txBox="1"/>
          <p:nvPr/>
        </p:nvSpPr>
        <p:spPr>
          <a:xfrm>
            <a:off x="589845" y="895793"/>
            <a:ext cx="6062395" cy="712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ARBOL DE PROBLEMAS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9896" y="2584304"/>
            <a:ext cx="186243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Dimensión 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627556" y="2584304"/>
            <a:ext cx="186243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Dimensión 2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816536" y="2584304"/>
            <a:ext cx="1862435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Dimensión 3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493211" y="8295713"/>
            <a:ext cx="6647964" cy="174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Ubique las cajas en el árbol, ya sea como causas o consecuencias del problema, definiendo una misma línea de color por cada dimensión.  </a:t>
            </a:r>
          </a:p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 su árbol posee mas de 3 dimensiones, puede agregar  cajas de otros colores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2A0B85A3-B759-1827-46F5-8595D455DE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6"/>
          <a:stretch>
            <a:fillRect/>
          </a:stretch>
        </p:blipFill>
        <p:spPr>
          <a:xfrm>
            <a:off x="100061" y="0"/>
            <a:ext cx="18266044" cy="10234246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562914" y="4841939"/>
            <a:ext cx="1848794" cy="763048"/>
          </a:xfrm>
          <a:custGeom>
            <a:avLst/>
            <a:gdLst/>
            <a:ahLst/>
            <a:cxnLst/>
            <a:rect l="l" t="t" r="r" b="b"/>
            <a:pathLst>
              <a:path w="1848794" h="763048">
                <a:moveTo>
                  <a:pt x="0" y="0"/>
                </a:moveTo>
                <a:lnTo>
                  <a:pt x="1848794" y="0"/>
                </a:lnTo>
                <a:lnTo>
                  <a:pt x="1848794" y="763048"/>
                </a:lnTo>
                <a:lnTo>
                  <a:pt x="0" y="763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3" name="Freeform 3"/>
          <p:cNvSpPr/>
          <p:nvPr/>
        </p:nvSpPr>
        <p:spPr>
          <a:xfrm>
            <a:off x="1562914" y="5881212"/>
            <a:ext cx="1848794" cy="763048"/>
          </a:xfrm>
          <a:custGeom>
            <a:avLst/>
            <a:gdLst/>
            <a:ahLst/>
            <a:cxnLst/>
            <a:rect l="l" t="t" r="r" b="b"/>
            <a:pathLst>
              <a:path w="1848794" h="763048">
                <a:moveTo>
                  <a:pt x="0" y="0"/>
                </a:moveTo>
                <a:lnTo>
                  <a:pt x="1848794" y="0"/>
                </a:lnTo>
                <a:lnTo>
                  <a:pt x="1848794" y="763048"/>
                </a:lnTo>
                <a:lnTo>
                  <a:pt x="0" y="763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4" name="Freeform 4"/>
          <p:cNvSpPr/>
          <p:nvPr/>
        </p:nvSpPr>
        <p:spPr>
          <a:xfrm>
            <a:off x="1562914" y="6920485"/>
            <a:ext cx="1848794" cy="763048"/>
          </a:xfrm>
          <a:custGeom>
            <a:avLst/>
            <a:gdLst/>
            <a:ahLst/>
            <a:cxnLst/>
            <a:rect l="l" t="t" r="r" b="b"/>
            <a:pathLst>
              <a:path w="1848794" h="763048">
                <a:moveTo>
                  <a:pt x="0" y="0"/>
                </a:moveTo>
                <a:lnTo>
                  <a:pt x="1848794" y="0"/>
                </a:lnTo>
                <a:lnTo>
                  <a:pt x="1848794" y="763047"/>
                </a:lnTo>
                <a:lnTo>
                  <a:pt x="0" y="76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5" name="Freeform 5"/>
          <p:cNvSpPr/>
          <p:nvPr/>
        </p:nvSpPr>
        <p:spPr>
          <a:xfrm>
            <a:off x="1562914" y="7959757"/>
            <a:ext cx="1848794" cy="763048"/>
          </a:xfrm>
          <a:custGeom>
            <a:avLst/>
            <a:gdLst/>
            <a:ahLst/>
            <a:cxnLst/>
            <a:rect l="l" t="t" r="r" b="b"/>
            <a:pathLst>
              <a:path w="1848794" h="763048">
                <a:moveTo>
                  <a:pt x="0" y="0"/>
                </a:moveTo>
                <a:lnTo>
                  <a:pt x="1848794" y="0"/>
                </a:lnTo>
                <a:lnTo>
                  <a:pt x="1848794" y="763048"/>
                </a:lnTo>
                <a:lnTo>
                  <a:pt x="0" y="763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6" name="Freeform 6"/>
          <p:cNvSpPr/>
          <p:nvPr/>
        </p:nvSpPr>
        <p:spPr>
          <a:xfrm>
            <a:off x="1562914" y="8999030"/>
            <a:ext cx="1848794" cy="763048"/>
          </a:xfrm>
          <a:custGeom>
            <a:avLst/>
            <a:gdLst/>
            <a:ahLst/>
            <a:cxnLst/>
            <a:rect l="l" t="t" r="r" b="b"/>
            <a:pathLst>
              <a:path w="1848794" h="763048">
                <a:moveTo>
                  <a:pt x="0" y="0"/>
                </a:moveTo>
                <a:lnTo>
                  <a:pt x="1848794" y="0"/>
                </a:lnTo>
                <a:lnTo>
                  <a:pt x="1848794" y="763048"/>
                </a:lnTo>
                <a:lnTo>
                  <a:pt x="0" y="763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8" name="TextBox 8"/>
          <p:cNvSpPr txBox="1"/>
          <p:nvPr/>
        </p:nvSpPr>
        <p:spPr>
          <a:xfrm>
            <a:off x="1562914" y="4988513"/>
            <a:ext cx="184879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Grupo xxx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62914" y="6027786"/>
            <a:ext cx="184879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Grupo xxx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62914" y="7067058"/>
            <a:ext cx="184879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Grupo xxx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62914" y="8106331"/>
            <a:ext cx="184879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Grupo xxx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62914" y="9145604"/>
            <a:ext cx="184879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Grupo xxx</a:t>
            </a:r>
          </a:p>
        </p:txBody>
      </p:sp>
      <p:sp>
        <p:nvSpPr>
          <p:cNvPr id="13" name="Freeform 13"/>
          <p:cNvSpPr/>
          <p:nvPr/>
        </p:nvSpPr>
        <p:spPr>
          <a:xfrm>
            <a:off x="1562914" y="3802667"/>
            <a:ext cx="1848794" cy="763048"/>
          </a:xfrm>
          <a:custGeom>
            <a:avLst/>
            <a:gdLst/>
            <a:ahLst/>
            <a:cxnLst/>
            <a:rect l="l" t="t" r="r" b="b"/>
            <a:pathLst>
              <a:path w="1848794" h="763048">
                <a:moveTo>
                  <a:pt x="0" y="0"/>
                </a:moveTo>
                <a:lnTo>
                  <a:pt x="1848794" y="0"/>
                </a:lnTo>
                <a:lnTo>
                  <a:pt x="1848794" y="763047"/>
                </a:lnTo>
                <a:lnTo>
                  <a:pt x="0" y="76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4" name="TextBox 14"/>
          <p:cNvSpPr txBox="1"/>
          <p:nvPr/>
        </p:nvSpPr>
        <p:spPr>
          <a:xfrm>
            <a:off x="1562914" y="3952939"/>
            <a:ext cx="184879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Grupo xxx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68356" y="541528"/>
            <a:ext cx="3636020" cy="712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SOCIOGRAMA</a:t>
            </a:r>
          </a:p>
        </p:txBody>
      </p:sp>
      <p:sp>
        <p:nvSpPr>
          <p:cNvPr id="16" name="Freeform 16"/>
          <p:cNvSpPr/>
          <p:nvPr/>
        </p:nvSpPr>
        <p:spPr>
          <a:xfrm>
            <a:off x="1562914" y="2763394"/>
            <a:ext cx="1848794" cy="763048"/>
          </a:xfrm>
          <a:custGeom>
            <a:avLst/>
            <a:gdLst/>
            <a:ahLst/>
            <a:cxnLst/>
            <a:rect l="l" t="t" r="r" b="b"/>
            <a:pathLst>
              <a:path w="1848794" h="763048">
                <a:moveTo>
                  <a:pt x="0" y="0"/>
                </a:moveTo>
                <a:lnTo>
                  <a:pt x="1848794" y="0"/>
                </a:lnTo>
                <a:lnTo>
                  <a:pt x="1848794" y="763048"/>
                </a:lnTo>
                <a:lnTo>
                  <a:pt x="0" y="763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CL"/>
          </a:p>
        </p:txBody>
      </p:sp>
      <p:sp>
        <p:nvSpPr>
          <p:cNvPr id="17" name="TextBox 17"/>
          <p:cNvSpPr txBox="1"/>
          <p:nvPr/>
        </p:nvSpPr>
        <p:spPr>
          <a:xfrm>
            <a:off x="1562914" y="2913666"/>
            <a:ext cx="184879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Grupo xxx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8589" y="897764"/>
            <a:ext cx="3337445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Ubicar en los </a:t>
            </a:r>
          </a:p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distintos cuadrantes del diagrama, según corresponda</a:t>
            </a:r>
          </a:p>
        </p:txBody>
      </p:sp>
      <p:sp>
        <p:nvSpPr>
          <p:cNvPr id="7" name="Freeform 7"/>
          <p:cNvSpPr/>
          <p:nvPr/>
        </p:nvSpPr>
        <p:spPr>
          <a:xfrm>
            <a:off x="4664056" y="-1410256"/>
            <a:ext cx="12520039" cy="12504389"/>
          </a:xfrm>
          <a:custGeom>
            <a:avLst/>
            <a:gdLst/>
            <a:ahLst/>
            <a:cxnLst/>
            <a:rect l="l" t="t" r="r" b="b"/>
            <a:pathLst>
              <a:path w="12520039" h="12504389">
                <a:moveTo>
                  <a:pt x="0" y="0"/>
                </a:moveTo>
                <a:lnTo>
                  <a:pt x="12520039" y="0"/>
                </a:lnTo>
                <a:lnTo>
                  <a:pt x="12520039" y="12504389"/>
                </a:lnTo>
                <a:lnTo>
                  <a:pt x="0" y="125043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88</Words>
  <Application>Microsoft Office PowerPoint</Application>
  <PresentationFormat>Personalizado</PresentationFormat>
  <Paragraphs>21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Open Sans Bold</vt:lpstr>
      <vt:lpstr>Open Sans</vt:lpstr>
      <vt:lpstr>Open Sans Bold Italics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 base para sociograma y árbol</dc:title>
  <dc:creator>María Isabel González Miranda</dc:creator>
  <cp:lastModifiedBy>María Isabel González Miranda</cp:lastModifiedBy>
  <cp:revision>5</cp:revision>
  <dcterms:created xsi:type="dcterms:W3CDTF">2006-08-16T00:00:00Z</dcterms:created>
  <dcterms:modified xsi:type="dcterms:W3CDTF">2025-09-15T13:53:56Z</dcterms:modified>
  <dc:identifier>DAGyZJbLHDA</dc:identifier>
</cp:coreProperties>
</file>